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DDD10-C1E0-452E-B019-053FCD3B1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37DA7-1394-4C51-AD06-E1A6686B0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BECE5-DF68-4009-BB72-FA100362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184A0-3428-464D-9E9F-4F4FAA84B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99721-F56D-428B-B6DE-E7AC37A67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4489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4E72-E83F-4F47-809F-7B111571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AE64-D667-4C77-8A05-33E195960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F7F02-8C8E-4677-A112-76BDF1256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A4E13-3480-421B-A3F3-01D789E5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482FD-5108-419B-8656-FEE4402D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8809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685ED-E62C-4245-A441-6D20E0E36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0900B-B20F-4674-84CF-B7A610492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41A7C-911F-483F-8995-2B74D5334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B60FF-988F-4526-9730-B9F5DDB0F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0ECF6-6D78-4C8C-9F8E-BC8AD9780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317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6E4C5-9740-4D47-B662-B5884EE1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D6906-9410-4675-BD11-3A0BCCD56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D271C-4931-4B33-B22A-DBED443B6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BCBD8-F40F-4495-922D-C805CB4CC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0077F-787D-4561-801B-7FFE58C7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B3792-7963-4311-872D-012AB646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72702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662A5-A868-4D50-AAFF-B1435CFB8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B654-0E73-42B5-A05B-9FD3E523E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62191-0E27-4FAF-AE85-EFBBF404A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7F69E5-6D74-40F4-99EE-47D62A2FA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6A4C27-CB60-4962-B86B-674CD2ACD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685D66-4AD6-4D95-8A86-2976452C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15695B-CD43-45A3-9DC5-030EC20F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960559-98FE-4762-944F-78C372420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759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A5C2-06CD-421E-AA22-2E503F72F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D667D-D9F4-49EF-AAE0-E80E3D1C7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0FEDA2-A596-4EFA-93E6-9FF7BDAA7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431E8-E487-4FC4-AB97-4C7089BA3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4181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D4E01-B80C-4F4A-826D-0927E6E3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FFC61-519D-4D0B-8749-D97B07E8E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855CE-8412-4BE9-92EB-F6982BD91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5938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43C15-1033-4C09-9305-3A41D3891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92BB0-6EB8-4301-94DD-BA2D032CF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9F5FA-AF68-4793-B22C-8A2E90DF0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23CD3-7353-4D2E-ACF8-6616709F3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A8F3D-1B3B-4757-BF96-E7A37160E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7960E8-B907-4E3B-80F6-7C45C5EA6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420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1D08-E0D9-4D0A-91B5-1F8FD91B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56C595-4949-4677-9A48-CF5BB57C1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10AD0-CF96-4731-86BD-B140C018E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34A3B2-1B37-4AC7-9D5B-97423236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88F79-D2ED-4DD2-83C2-87E0255A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C5333-FD50-4362-993E-5F1C25FE8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8484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A116-F200-4B3D-862B-66A8362C8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1C69A-D8F0-4F76-8E58-CFF5B11A1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4CAF0-0878-427D-9132-E90097952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36479-006E-4ED0-AFC0-9A8A8C466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68B86-EAF8-4938-98B3-6EA7A07BA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387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ADB0E4-F476-4B9A-BCE9-85C7801542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93D551-B372-4A54-92EA-98023F62D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1BA7-C731-4F68-91AA-B53F1F1FD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F824A-EF58-4115-B5EC-CAEBFCF1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E5E05-C11A-40BB-A3E3-ACE76A698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0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AE0E70-878E-401F-B250-71E86E48E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CF5EA-1E02-465D-8925-41EC8F24B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10C8B-0CCE-4549-9BC5-3A89737BE0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330C4-812F-4823-AB86-05A385B5EAEB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1190D-AF80-4E27-97A2-BFF759A41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CD30B-9EE2-4522-9684-010509505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8435F-FE7F-446C-B6C9-01794AA6DA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3510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03294-910D-4DDC-841B-636D89A29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 err="1"/>
              <a:t>Curiculum</a:t>
            </a:r>
            <a:r>
              <a:rPr lang="en-ID" dirty="0"/>
              <a:t> Vitae</a:t>
            </a:r>
            <a:br>
              <a:rPr lang="en-ID" dirty="0"/>
            </a:b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F1A0BB-17B3-4C0B-8916-8BA804AD48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/>
              <a:t>Name : Yoga </a:t>
            </a:r>
            <a:r>
              <a:rPr lang="en-ID" dirty="0" err="1"/>
              <a:t>Wicaksono</a:t>
            </a:r>
            <a:endParaRPr lang="en-ID" dirty="0"/>
          </a:p>
          <a:p>
            <a:r>
              <a:rPr lang="en-ID" dirty="0"/>
              <a:t>Class : </a:t>
            </a:r>
            <a:r>
              <a:rPr lang="en-ID" dirty="0" err="1"/>
              <a:t>Fotografi</a:t>
            </a:r>
            <a:r>
              <a:rPr lang="en-ID" dirty="0"/>
              <a:t> 3b</a:t>
            </a:r>
          </a:p>
          <a:p>
            <a:r>
              <a:rPr lang="en-ID" dirty="0"/>
              <a:t>NIM : 17610033</a:t>
            </a:r>
          </a:p>
        </p:txBody>
      </p:sp>
    </p:spTree>
    <p:extLst>
      <p:ext uri="{BB962C8B-B14F-4D97-AF65-F5344CB8AC3E}">
        <p14:creationId xmlns:p14="http://schemas.microsoft.com/office/powerpoint/2010/main" val="2217387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A0DF3-C3E1-41D0-8E7A-C55B1A30C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What is CV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3930C-8EF5-4C4D-9A3F-E97598871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CV is a written overview of a person's experience and other qualifications for a job opportunity.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68912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BD3B5-01B4-46BE-BBAA-79C7D821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Where is </a:t>
            </a:r>
            <a:r>
              <a:rPr lang="en-ID"/>
              <a:t>CV </a:t>
            </a:r>
            <a:r>
              <a:rPr lang="en-US"/>
              <a:t>use </a:t>
            </a:r>
            <a:r>
              <a:rPr lang="en-ID"/>
              <a:t>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4CB3F-A329-484E-A143-3CAF814D3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CV</a:t>
            </a:r>
            <a:r>
              <a:rPr lang="en-US" dirty="0"/>
              <a:t> sent to organizations, companies, even someone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9362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741E-107D-4AA7-A051-63D6D317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When do we write CV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D91D6-B8C7-410C-B4AE-662551B10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We write a cv when we want to seeking a job applicant</a:t>
            </a:r>
          </a:p>
        </p:txBody>
      </p:sp>
    </p:spTree>
    <p:extLst>
      <p:ext uri="{BB962C8B-B14F-4D97-AF65-F5344CB8AC3E}">
        <p14:creationId xmlns:p14="http://schemas.microsoft.com/office/powerpoint/2010/main" val="999165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DC065-522A-4495-B442-643578D4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Why do we write CV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DBBF-2B3C-43CB-95F6-9F009016D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So basically CV is </a:t>
            </a:r>
            <a:r>
              <a:rPr lang="en-US" dirty="0"/>
              <a:t>the first opportunity you get to make a good impression on a potential company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87337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AF8E2-3B2C-4D9F-9D57-F07405A0B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Who can write CV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5086C-4EB2-4282-80AA-FFC335A54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everyone who wants to find a job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89604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C04A1-44BD-4DEC-A5EC-0FD26C52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How to make CV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CDF2B-BF6E-4CA3-B599-119F548A1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Create the format for your CV.</a:t>
            </a:r>
            <a:r>
              <a:rPr lang="en-US" sz="2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 List your name, address, telephone number, and email at the top of the page.</a:t>
            </a:r>
            <a:r>
              <a:rPr lang="en-US" sz="2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Write a personal profile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Create a section for your education and qualifications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 </a:t>
            </a:r>
            <a:r>
              <a:rPr lang="en-US" sz="2400" b="1" dirty="0"/>
              <a:t>Create a section for your work experience.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Create a section for your skills and achievements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Create a section for your interests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Create a section for other information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8483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2F4E7-570D-415D-8258-4456EAC2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CV UK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AC580A-E2CD-409C-A70B-298D20D3D6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139412"/>
            <a:ext cx="3621483" cy="5037551"/>
          </a:xfrm>
        </p:spPr>
      </p:pic>
    </p:spTree>
    <p:extLst>
      <p:ext uri="{BB962C8B-B14F-4D97-AF65-F5344CB8AC3E}">
        <p14:creationId xmlns:p14="http://schemas.microsoft.com/office/powerpoint/2010/main" val="383828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A6759-E995-40BE-A320-35D38055E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CV USA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453616-8F67-42EB-98E1-392FEEC6F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00" y="1060168"/>
            <a:ext cx="3601436" cy="5116795"/>
          </a:xfrm>
        </p:spPr>
      </p:pic>
    </p:spTree>
    <p:extLst>
      <p:ext uri="{BB962C8B-B14F-4D97-AF65-F5344CB8AC3E}">
        <p14:creationId xmlns:p14="http://schemas.microsoft.com/office/powerpoint/2010/main" val="193334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7B5F-1C7E-455B-8D07-D93D9EBBE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CV Indonesia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49872B-1128-4975-A0D5-47740D6E60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00" y="1108703"/>
            <a:ext cx="3582626" cy="5068260"/>
          </a:xfrm>
        </p:spPr>
      </p:pic>
    </p:spTree>
    <p:extLst>
      <p:ext uri="{BB962C8B-B14F-4D97-AF65-F5344CB8AC3E}">
        <p14:creationId xmlns:p14="http://schemas.microsoft.com/office/powerpoint/2010/main" val="3784668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179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Curiculum Vitae </vt:lpstr>
      <vt:lpstr>What is CV ?</vt:lpstr>
      <vt:lpstr>Where is CV use ?</vt:lpstr>
      <vt:lpstr>When do we write CV ?</vt:lpstr>
      <vt:lpstr>Why do we write CV ?</vt:lpstr>
      <vt:lpstr>Who can write CV ?</vt:lpstr>
      <vt:lpstr>How to make CV ?</vt:lpstr>
      <vt:lpstr>CV UK</vt:lpstr>
      <vt:lpstr>CV USA</vt:lpstr>
      <vt:lpstr>CV Indonesia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Curiculum Vitae</dc:title>
  <dc:creator>Kancing Kreatif</dc:creator>
  <cp:lastModifiedBy>Kancing Kreatif</cp:lastModifiedBy>
  <cp:revision>5</cp:revision>
  <dcterms:created xsi:type="dcterms:W3CDTF">2018-12-13T03:38:52Z</dcterms:created>
  <dcterms:modified xsi:type="dcterms:W3CDTF">2018-12-13T06:28:06Z</dcterms:modified>
</cp:coreProperties>
</file>